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Thin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  <p:embeddedFont>
      <p:font typeface="Roboto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941">
          <p15:clr>
            <a:srgbClr val="9AA0A6"/>
          </p15:clr>
        </p15:guide>
        <p15:guide id="2" orient="horz" pos="234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41"/>
        <p:guide pos="234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22" Type="http://schemas.openxmlformats.org/officeDocument/2006/relationships/font" Target="fonts/RobotoMedium-italic.fntdata"/><Relationship Id="rId21" Type="http://schemas.openxmlformats.org/officeDocument/2006/relationships/font" Target="fonts/RobotoMedium-bold.fntdata"/><Relationship Id="rId24" Type="http://schemas.openxmlformats.org/officeDocument/2006/relationships/font" Target="fonts/RobotoLight-regular.fntdata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7" Type="http://schemas.openxmlformats.org/officeDocument/2006/relationships/font" Target="fonts/Robo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Thin-bold.fntdata"/><Relationship Id="rId12" Type="http://schemas.openxmlformats.org/officeDocument/2006/relationships/font" Target="fonts/RobotoThin-regular.fntdata"/><Relationship Id="rId15" Type="http://schemas.openxmlformats.org/officeDocument/2006/relationships/font" Target="fonts/RobotoThin-boldItalic.fntdata"/><Relationship Id="rId14" Type="http://schemas.openxmlformats.org/officeDocument/2006/relationships/font" Target="fonts/RobotoThin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4d096be7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4d096be7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4d096be7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4d096be7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4d096be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4d096be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4d096be7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4d096be7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4d096be7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4d096be7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19050" y="156625"/>
            <a:ext cx="643581" cy="2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8285610" y="157095"/>
            <a:ext cx="680700" cy="228300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</a:rPr>
              <a:t>Insira sua logo aqui</a:t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it.ly/3uXFDcK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8399" cy="516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766" y="1656950"/>
            <a:ext cx="2303825" cy="23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317275" y="1885313"/>
            <a:ext cx="4317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Nibo</a:t>
            </a:r>
            <a:endParaRPr b="1"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 Financeira</a:t>
            </a:r>
            <a:endParaRPr b="1"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Controle</a:t>
            </a:r>
            <a:endParaRPr b="1"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17275" y="3686575"/>
            <a:ext cx="4833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Cadastre suas contas e nunca mais envie extratos bancários manualmente!</a:t>
            </a:r>
            <a:endParaRPr sz="21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525" y="156613"/>
            <a:ext cx="871975" cy="31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967850" y="157250"/>
            <a:ext cx="922200" cy="309600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</a:rPr>
              <a:t>Insira sua logo aqui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277946" y="233725"/>
            <a:ext cx="667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AB9E7"/>
                </a:solidFill>
                <a:latin typeface="Roboto Thin"/>
                <a:ea typeface="Roboto Thin"/>
                <a:cs typeface="Roboto Thin"/>
                <a:sym typeface="Roboto Thin"/>
              </a:rPr>
              <a:t>O Nibo Gestão Financeira Controle</a:t>
            </a:r>
            <a:endParaRPr sz="2400">
              <a:solidFill>
                <a:srgbClr val="2AB9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77950" y="730900"/>
            <a:ext cx="60579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Nossa contabilidade habilitou um novo recurso para </a:t>
            </a:r>
            <a:r>
              <a:rPr b="1" lang="pt-BR" sz="12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automatizar o recebimento dos seus extratos bancários</a:t>
            </a:r>
            <a:r>
              <a:rPr lang="pt-BR" sz="12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! </a:t>
            </a:r>
            <a:br>
              <a:rPr lang="pt-BR" sz="12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2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A partir de agora você terá uma ferramenta de controle de finanças sem nenhum custo adicional e não precisa mais se preocupar com o envio de extratos todos os meses.</a:t>
            </a:r>
            <a:endParaRPr sz="12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820" y="2915825"/>
            <a:ext cx="48816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995625" y="3400725"/>
            <a:ext cx="2053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Aplicativo exclusivo</a:t>
            </a:r>
            <a:endParaRPr b="1" sz="1000">
              <a:solidFill>
                <a:srgbClr val="313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com o app Nibo Empresa, você tem a gestão do seu negócio na palma da mão.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41950" y="3409075"/>
            <a:ext cx="269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Painel financeiro automatizado</a:t>
            </a:r>
            <a:endParaRPr b="1" sz="1000">
              <a:solidFill>
                <a:srgbClr val="313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você visualiza o saldo consolidado de todas as suas contas vinculadas ao sistema em um só lugar, de forma automática.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8698" y="2924972"/>
            <a:ext cx="267054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528525" y="3407600"/>
            <a:ext cx="198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Cobrança de clientes</a:t>
            </a: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é possível emitir boletos de forma simples e na ferramenta que já usa.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0661" y="2911475"/>
            <a:ext cx="464727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888275" y="2246650"/>
            <a:ext cx="511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600">
                <a:solidFill>
                  <a:srgbClr val="2AB9E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Cadastre suas contas bancárias no Nibo e tenha:</a:t>
            </a:r>
            <a:endParaRPr b="1" sz="1600">
              <a:solidFill>
                <a:srgbClr val="2AB9E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601175" y="4542450"/>
            <a:ext cx="5691300" cy="399900"/>
          </a:xfrm>
          <a:prstGeom prst="roundRect">
            <a:avLst>
              <a:gd fmla="val 50000" name="adj"/>
            </a:avLst>
          </a:prstGeom>
          <a:solidFill>
            <a:srgbClr val="95D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A contabilidade recebe as informações financeiras necessárias de forma automática, sem risco de erros, e você ganha muito mais tempo para cuidar da sua empresa como você merece. Tudo de forma rápida e segura.</a:t>
            </a:r>
            <a:endParaRPr sz="800">
              <a:solidFill>
                <a:srgbClr val="313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277960" y="233725"/>
            <a:ext cx="481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AB9E7"/>
                </a:solidFill>
                <a:latin typeface="Roboto Thin"/>
                <a:ea typeface="Roboto Thin"/>
                <a:cs typeface="Roboto Thin"/>
                <a:sym typeface="Roboto Thin"/>
              </a:rPr>
              <a:t>Vamos começar</a:t>
            </a:r>
            <a:endParaRPr sz="2400">
              <a:solidFill>
                <a:srgbClr val="2AB9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77950" y="730900"/>
            <a:ext cx="539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O processo de cadastro de contas no Nibo é seguro, leva menos de 3 minutos e não tem custo adicional. </a:t>
            </a:r>
            <a:endParaRPr sz="12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607200" y="4215450"/>
            <a:ext cx="231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Quer ver mais detalhes?</a:t>
            </a:r>
            <a:endParaRPr b="1" sz="1000">
              <a:solidFill>
                <a:srgbClr val="313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Confira os tutoriais completos na </a:t>
            </a:r>
            <a:r>
              <a:rPr lang="pt-BR" sz="1000" u="sng">
                <a:solidFill>
                  <a:srgbClr val="2AB9E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Central de </a:t>
            </a:r>
            <a:r>
              <a:rPr lang="pt-BR" sz="1000" u="sng">
                <a:solidFill>
                  <a:srgbClr val="2AB9E7"/>
                </a:solidFill>
                <a:latin typeface="Roboto"/>
                <a:ea typeface="Roboto"/>
                <a:cs typeface="Roboto"/>
                <a:sym typeface="Roboto"/>
              </a:rPr>
              <a:t>Conhecimento</a:t>
            </a:r>
            <a:endParaRPr sz="1000" u="sng">
              <a:solidFill>
                <a:srgbClr val="2AB9E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258" y="3169160"/>
            <a:ext cx="2711661" cy="17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9997" y="3169150"/>
            <a:ext cx="2209825" cy="17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6475" y="4027201"/>
            <a:ext cx="212850" cy="2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501" y="1488875"/>
            <a:ext cx="3008301" cy="124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9997" y="1338275"/>
            <a:ext cx="2453711" cy="13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75" y="487850"/>
            <a:ext cx="3995476" cy="41677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705875" y="462325"/>
            <a:ext cx="260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AB9E7"/>
                </a:solidFill>
                <a:latin typeface="Roboto Thin"/>
                <a:ea typeface="Roboto Thin"/>
                <a:cs typeface="Roboto Thin"/>
                <a:sym typeface="Roboto Thin"/>
              </a:rPr>
              <a:t>QUEM É O NIBO</a:t>
            </a:r>
            <a:endParaRPr sz="2400">
              <a:solidFill>
                <a:srgbClr val="2AB9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705875" y="959500"/>
            <a:ext cx="379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O Nibo é uma startup de tecnologia, feita e pensada para cuidar bem de empresas e contadores, através de sistemas de gestão seguros, intuitivos e práticos para revolucionar o seu dia a dia.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174" y="1898525"/>
            <a:ext cx="1577925" cy="1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359450" y="2037225"/>
            <a:ext cx="157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800">
                <a:solidFill>
                  <a:srgbClr val="2AB9E7"/>
                </a:solidFill>
                <a:latin typeface="Roboto"/>
                <a:ea typeface="Roboto"/>
                <a:cs typeface="Roboto"/>
                <a:sym typeface="Roboto"/>
              </a:rPr>
              <a:t>Mais de 316.000 empresas</a:t>
            </a:r>
            <a:endParaRPr b="1" sz="800">
              <a:solidFill>
                <a:srgbClr val="80868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31333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Presente em todos os</a:t>
            </a:r>
            <a:endParaRPr sz="800">
              <a:solidFill>
                <a:srgbClr val="31333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313336"/>
                </a:solidFill>
                <a:latin typeface="Roboto Medium"/>
                <a:ea typeface="Roboto Medium"/>
                <a:cs typeface="Roboto Medium"/>
                <a:sym typeface="Roboto Medium"/>
              </a:rPr>
              <a:t>estados do Brasil </a:t>
            </a:r>
            <a:endParaRPr sz="800">
              <a:solidFill>
                <a:srgbClr val="31333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705875" y="3281725"/>
            <a:ext cx="260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AB9E7"/>
                </a:solidFill>
                <a:latin typeface="Roboto Thin"/>
                <a:ea typeface="Roboto Thin"/>
                <a:cs typeface="Roboto Thin"/>
                <a:sym typeface="Roboto Thin"/>
              </a:rPr>
              <a:t>Por que o Nibo?</a:t>
            </a:r>
            <a:endParaRPr sz="2400">
              <a:solidFill>
                <a:srgbClr val="2AB9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705875" y="3778900"/>
            <a:ext cx="3792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A contabilidade </a:t>
            </a:r>
            <a:r>
              <a:rPr b="1" lang="pt-BR" sz="10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[INSIRA O NOME DA CONTABILIDADE]</a:t>
            </a: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 está sempre evoluindo para trazer muito mais praticidade, segurança e tranquilidade para a sua empresa. Fechamos nossa parceria com o Nibo para garantir que a tecnologia e a inovação continuem a fazer parte do nosso processo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277960" y="233725"/>
            <a:ext cx="481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AB9E7"/>
                </a:solidFill>
                <a:latin typeface="Roboto Thin"/>
                <a:ea typeface="Roboto Thin"/>
                <a:cs typeface="Roboto Thin"/>
                <a:sym typeface="Roboto Thin"/>
              </a:rPr>
              <a:t>Perguntas frequentes</a:t>
            </a:r>
            <a:endParaRPr sz="2400">
              <a:solidFill>
                <a:srgbClr val="2AB9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77950" y="1035700"/>
            <a:ext cx="64071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AB9E7"/>
                </a:solidFill>
                <a:latin typeface="Roboto Medium"/>
                <a:ea typeface="Roboto Medium"/>
                <a:cs typeface="Roboto Medium"/>
                <a:sym typeface="Roboto Medium"/>
              </a:rPr>
              <a:t>O que o Nibo e a contabilidade poderão fazer na minha conta bancária?</a:t>
            </a:r>
            <a:endParaRPr sz="1000">
              <a:solidFill>
                <a:srgbClr val="2AB9E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O cadastro de conta bancária permite apenas o acesso de leitura de dados. Nenhuma outra operação é permitida.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AB9E7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Como sei que meus dados estarão seguros?</a:t>
            </a:r>
            <a:endParaRPr sz="1000">
              <a:solidFill>
                <a:srgbClr val="2AB9E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O Nibo está no mercado de tecnologia há quase 10 anos sempre utilizando tecnologias para garantir segurança nos dados dos nossos clientes, como por exemplo, a criptografia de dados nível bancário. A operação é realizada por uma operadora certificada com a ISO 27001, um reconhecimento de que são seguidas as melhores práticas internacionais de segurança da informação.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AB9E7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Como faço para acessar minha conta no Nibo?</a:t>
            </a:r>
            <a:endParaRPr sz="1000">
              <a:solidFill>
                <a:srgbClr val="2AB9E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Você receberá um convite do seu contador por e-mail. Caso não esteja na caixa de entrada, lembre-se de verificar no seu Spam ou Lixo eletrônico. Após abrir o e-mail e clicar em “Acessar”, você será redirecionado para a tela de login do Nibo Empresa para confirmar seus dados e criar uma senha de acesso.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AB9E7"/>
                </a:solidFill>
                <a:latin typeface="Roboto Medium"/>
                <a:ea typeface="Roboto Medium"/>
                <a:cs typeface="Roboto Medium"/>
                <a:sym typeface="Roboto Medium"/>
              </a:rPr>
              <a:t>Quais bancos estão disponíveis?</a:t>
            </a:r>
            <a:endParaRPr sz="1000">
              <a:solidFill>
                <a:srgbClr val="2AB9E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Itaú, Santander, Caixa e Bradesco (perfil de somente leitura).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AB9E7"/>
                </a:solidFill>
                <a:latin typeface="Roboto Medium"/>
                <a:ea typeface="Roboto Medium"/>
                <a:cs typeface="Roboto Medium"/>
                <a:sym typeface="Roboto Medium"/>
              </a:rPr>
              <a:t>Tem custo adicional para minha empresa?</a:t>
            </a:r>
            <a:endParaRPr sz="1000">
              <a:solidFill>
                <a:srgbClr val="2AB9E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Não, o Nibo Empresa é um benefício oferecido pela contabilidade para a sua empresa.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AB9E7"/>
                </a:solidFill>
                <a:latin typeface="Roboto Medium"/>
                <a:ea typeface="Roboto Medium"/>
                <a:cs typeface="Roboto Medium"/>
                <a:sym typeface="Roboto Medium"/>
              </a:rPr>
              <a:t>Meu extrato sempre aparece atualizado no Nibo?</a:t>
            </a:r>
            <a:endParaRPr sz="1000">
              <a:solidFill>
                <a:srgbClr val="2AB9E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13336"/>
                </a:solidFill>
                <a:latin typeface="Roboto Light"/>
                <a:ea typeface="Roboto Light"/>
                <a:cs typeface="Roboto Light"/>
                <a:sym typeface="Roboto Light"/>
              </a:rPr>
              <a:t>As transações são atualizadas uma vez por dia, sempre trazendo as informações do dia anterior.</a:t>
            </a:r>
            <a:endParaRPr sz="1000">
              <a:solidFill>
                <a:srgbClr val="31333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2288938" y="3763338"/>
            <a:ext cx="198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“O Nibo mudou o financeiro da empresa. Otimizou o tempo gasto nos processos, que hoje são automatizados pela plataforma, e nos deu visibilidade de tudo o que está acontecendo”,</a:t>
            </a:r>
            <a:endParaRPr sz="800">
              <a:solidFill>
                <a:srgbClr val="313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313336"/>
                </a:solidFill>
                <a:latin typeface="Roboto Medium"/>
                <a:ea typeface="Roboto Medium"/>
                <a:cs typeface="Roboto Medium"/>
                <a:sym typeface="Roboto Medium"/>
              </a:rPr>
              <a:t>Grace Filadelfio, Studio Nova Onda.</a:t>
            </a:r>
            <a:endParaRPr sz="800">
              <a:solidFill>
                <a:srgbClr val="31333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698488" y="3763338"/>
            <a:ext cx="198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313336"/>
                </a:solidFill>
                <a:latin typeface="Roboto"/>
                <a:ea typeface="Roboto"/>
                <a:cs typeface="Roboto"/>
                <a:sym typeface="Roboto"/>
              </a:rPr>
              <a:t>“A preocupação com o usuário é o que faz o Nibo ser diferente. Todas as soluções são desenvolvidas em conjunto com os clientes, sempre pedem feedbacks, perguntam o que poderia melhorar. Isso é fantástico!”,</a:t>
            </a:r>
            <a:endParaRPr sz="800">
              <a:solidFill>
                <a:srgbClr val="313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313336"/>
                </a:solidFill>
                <a:latin typeface="Roboto Medium"/>
                <a:ea typeface="Roboto Medium"/>
                <a:cs typeface="Roboto Medium"/>
                <a:sym typeface="Roboto Medium"/>
              </a:rPr>
              <a:t>Rafael Pediconi, Cotabme.</a:t>
            </a:r>
            <a:endParaRPr sz="800">
              <a:solidFill>
                <a:srgbClr val="31333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313" y="3839538"/>
            <a:ext cx="739204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761" y="3839538"/>
            <a:ext cx="739204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1320775" y="988150"/>
            <a:ext cx="60246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2AB9E7"/>
                </a:solidFill>
                <a:latin typeface="Roboto"/>
                <a:ea typeface="Roboto"/>
                <a:cs typeface="Roboto"/>
                <a:sym typeface="Roboto"/>
              </a:rPr>
              <a:t>Nibo Gestão Financeira Controle </a:t>
            </a:r>
            <a:endParaRPr sz="2100">
              <a:solidFill>
                <a:srgbClr val="2AB9E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2AB9E7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Tranquilidade para focar na gestão do negócio</a:t>
            </a:r>
            <a:endParaRPr sz="2100">
              <a:solidFill>
                <a:srgbClr val="2AB9E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500" y="2347625"/>
            <a:ext cx="1863150" cy="4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